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5"/>
  </p:notesMasterIdLst>
  <p:sldIdLst>
    <p:sldId id="256" r:id="rId2"/>
    <p:sldId id="258" r:id="rId3"/>
    <p:sldId id="257"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9" autoAdjust="0"/>
    <p:restoredTop sz="94660"/>
  </p:normalViewPr>
  <p:slideViewPr>
    <p:cSldViewPr snapToGrid="0">
      <p:cViewPr varScale="1">
        <p:scale>
          <a:sx n="19" d="100"/>
          <a:sy n="19" d="100"/>
        </p:scale>
        <p:origin x="1052"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57A2D2-F4BD-4D20-A4D0-4D662405FEAE}" type="datetimeFigureOut">
              <a:rPr lang="en-US" smtClean="0"/>
              <a:t>7/27/2021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267B37-6704-4150-8B3A-9B4CE4F98925}" type="slidenum">
              <a:rPr lang="en-US" smtClean="0"/>
              <a:t>‹#›</a:t>
            </a:fld>
            <a:endParaRPr lang="en-US"/>
          </a:p>
        </p:txBody>
      </p:sp>
    </p:spTree>
    <p:extLst>
      <p:ext uri="{BB962C8B-B14F-4D97-AF65-F5344CB8AC3E}">
        <p14:creationId xmlns:p14="http://schemas.microsoft.com/office/powerpoint/2010/main" val="19397571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8267B37-6704-4150-8B3A-9B4CE4F98925}" type="slidenum">
              <a:rPr lang="en-US" smtClean="0"/>
              <a:t>1</a:t>
            </a:fld>
            <a:endParaRPr lang="en-US"/>
          </a:p>
        </p:txBody>
      </p:sp>
    </p:spTree>
    <p:extLst>
      <p:ext uri="{BB962C8B-B14F-4D97-AF65-F5344CB8AC3E}">
        <p14:creationId xmlns:p14="http://schemas.microsoft.com/office/powerpoint/2010/main" val="4170537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Television</a:t>
            </a:r>
            <a:r>
              <a:rPr lang="en-US" baseline="0" dirty="0" smtClean="0"/>
              <a:t> advertisements are reliable for reaching a wide range of people. As any people are likely to spend a considerable amount of time at home, using the television can be a way of communicating the product to the intended audience. Most individuals in the target African American community are likely to have televisions through which this information can be communicated. Google advertisements are also reliable in reaching customers who frequently use the internet. Google can be a reliable way of reaching the community based on their searches. Individuals who search products related to the Lettuce Grow product can be selected for the advertisements using the data collected by </a:t>
            </a:r>
            <a:r>
              <a:rPr lang="en-US" baseline="0" dirty="0" err="1" smtClean="0"/>
              <a:t>googlr</a:t>
            </a:r>
            <a:r>
              <a:rPr lang="en-US" baseline="0" dirty="0" smtClean="0"/>
              <a:t>. With the increase in the use of internet during the pandemic, social media platforms such as Facebook are frequently used. Users  who frequently use social media like videos can easily see the advertisements on those platforms. YouTube, just like Facebook allows the use of skippable video </a:t>
            </a:r>
            <a:r>
              <a:rPr lang="en-US" baseline="0" dirty="0" err="1" smtClean="0"/>
              <a:t>advertiements</a:t>
            </a:r>
            <a:r>
              <a:rPr lang="en-US" baseline="0" dirty="0" smtClean="0"/>
              <a:t>.  These  advertisements can increase the communication of the brand to the community as well as persuading them to buy the product. </a:t>
            </a:r>
            <a:endParaRPr lang="en-US" dirty="0"/>
          </a:p>
        </p:txBody>
      </p:sp>
      <p:sp>
        <p:nvSpPr>
          <p:cNvPr id="4" name="Slide Number Placeholder 3"/>
          <p:cNvSpPr>
            <a:spLocks noGrp="1"/>
          </p:cNvSpPr>
          <p:nvPr>
            <p:ph type="sldNum" sz="quarter" idx="10"/>
          </p:nvPr>
        </p:nvSpPr>
        <p:spPr/>
        <p:txBody>
          <a:bodyPr/>
          <a:lstStyle/>
          <a:p>
            <a:fld id="{98267B37-6704-4150-8B3A-9B4CE4F98925}" type="slidenum">
              <a:rPr lang="en-US" smtClean="0"/>
              <a:t>2</a:t>
            </a:fld>
            <a:endParaRPr lang="en-US"/>
          </a:p>
        </p:txBody>
      </p:sp>
    </p:spTree>
    <p:extLst>
      <p:ext uri="{BB962C8B-B14F-4D97-AF65-F5344CB8AC3E}">
        <p14:creationId xmlns:p14="http://schemas.microsoft.com/office/powerpoint/2010/main" val="46401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lettuce grow allows people to grow their fresh</a:t>
            </a:r>
            <a:r>
              <a:rPr lang="en-US" baseline="0" dirty="0" smtClean="0"/>
              <a:t> products like vegetable and groceries at home. A little space is required which makes it an easy way of growing products for any person. growing fresh products at home allows people to avoid the reliance on processed products. This can help them avoid any toxins found in processed foods which may have numerous health effects. The product is also aimed at increasing food production for future sustainability. It will allow people to grow their food easily and quickly at home in the future without requiring much resources. using the product is a way of increasing environmental protection. It is a great way of conserving water resources due to the little amount of water required. The product also protects the environment by reducing the emissions from processing factories or vehicles during transportation of the productions. These reasons make the product a considerable purchase for everyone. </a:t>
            </a:r>
            <a:endParaRPr lang="en-US" dirty="0"/>
          </a:p>
        </p:txBody>
      </p:sp>
      <p:sp>
        <p:nvSpPr>
          <p:cNvPr id="4" name="Slide Number Placeholder 3"/>
          <p:cNvSpPr>
            <a:spLocks noGrp="1"/>
          </p:cNvSpPr>
          <p:nvPr>
            <p:ph type="sldNum" sz="quarter" idx="10"/>
          </p:nvPr>
        </p:nvSpPr>
        <p:spPr/>
        <p:txBody>
          <a:bodyPr/>
          <a:lstStyle/>
          <a:p>
            <a:fld id="{98267B37-6704-4150-8B3A-9B4CE4F98925}" type="slidenum">
              <a:rPr lang="en-US" smtClean="0"/>
              <a:t>3</a:t>
            </a:fld>
            <a:endParaRPr lang="en-US"/>
          </a:p>
        </p:txBody>
      </p:sp>
    </p:spTree>
    <p:extLst>
      <p:ext uri="{BB962C8B-B14F-4D97-AF65-F5344CB8AC3E}">
        <p14:creationId xmlns:p14="http://schemas.microsoft.com/office/powerpoint/2010/main" val="26046014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1176FA1-A6DC-469F-9442-433A301B07F7}" type="datetimeFigureOut">
              <a:rPr lang="en-US" smtClean="0"/>
              <a:t>7/27/2021</a:t>
            </a:fld>
            <a:endParaRPr lang="en-US"/>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3CCADACC-F0A8-4114-81D5-F60752E41444}" type="slidenum">
              <a:rPr lang="en-US" smtClean="0"/>
              <a:t>‹#›</a:t>
            </a:fld>
            <a:endParaRPr lang="en-US"/>
          </a:p>
        </p:txBody>
      </p:sp>
    </p:spTree>
    <p:extLst>
      <p:ext uri="{BB962C8B-B14F-4D97-AF65-F5344CB8AC3E}">
        <p14:creationId xmlns:p14="http://schemas.microsoft.com/office/powerpoint/2010/main" val="11466097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51176FA1-A6DC-469F-9442-433A301B07F7}" type="datetimeFigureOut">
              <a:rPr lang="en-US" smtClean="0"/>
              <a:t>7/27/2021</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3CCADACC-F0A8-4114-81D5-F60752E41444}" type="slidenum">
              <a:rPr lang="en-US" smtClean="0"/>
              <a:t>‹#›</a:t>
            </a:fld>
            <a:endParaRPr lang="en-US"/>
          </a:p>
        </p:txBody>
      </p:sp>
    </p:spTree>
    <p:extLst>
      <p:ext uri="{BB962C8B-B14F-4D97-AF65-F5344CB8AC3E}">
        <p14:creationId xmlns:p14="http://schemas.microsoft.com/office/powerpoint/2010/main" val="2212578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51176FA1-A6DC-469F-9442-433A301B07F7}" type="datetimeFigureOut">
              <a:rPr lang="en-US" smtClean="0"/>
              <a:t>7/27/2021</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CCADACC-F0A8-4114-81D5-F60752E41444}" type="slidenum">
              <a:rPr lang="en-US" smtClean="0"/>
              <a:t>‹#›</a:t>
            </a:fld>
            <a:endParaRPr lang="en-US"/>
          </a:p>
        </p:txBody>
      </p:sp>
    </p:spTree>
    <p:extLst>
      <p:ext uri="{BB962C8B-B14F-4D97-AF65-F5344CB8AC3E}">
        <p14:creationId xmlns:p14="http://schemas.microsoft.com/office/powerpoint/2010/main" val="4163571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51176FA1-A6DC-469F-9442-433A301B07F7}" type="datetimeFigureOut">
              <a:rPr lang="en-US" smtClean="0"/>
              <a:t>7/27/2021</a:t>
            </a:fld>
            <a:endParaRPr lang="en-US"/>
          </a:p>
        </p:txBody>
      </p:sp>
      <p:sp>
        <p:nvSpPr>
          <p:cNvPr id="5" name="Footer Placeholder 4"/>
          <p:cNvSpPr>
            <a:spLocks noGrp="1"/>
          </p:cNvSpPr>
          <p:nvPr>
            <p:ph type="ftr" sz="quarter" idx="11"/>
          </p:nvPr>
        </p:nvSpPr>
        <p:spPr/>
        <p:txBody>
          <a:bodyPr/>
          <a:lstStyle/>
          <a:p>
            <a:endParaRPr lang="en-US"/>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CCADACC-F0A8-4114-81D5-F60752E41444}" type="slidenum">
              <a:rPr lang="en-US" smtClean="0"/>
              <a:t>‹#›</a:t>
            </a:fld>
            <a:endParaRPr lang="en-US"/>
          </a:p>
        </p:txBody>
      </p:sp>
    </p:spTree>
    <p:extLst>
      <p:ext uri="{BB962C8B-B14F-4D97-AF65-F5344CB8AC3E}">
        <p14:creationId xmlns:p14="http://schemas.microsoft.com/office/powerpoint/2010/main" val="39323236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1176FA1-A6DC-469F-9442-433A301B07F7}" type="datetimeFigureOut">
              <a:rPr lang="en-US" smtClean="0"/>
              <a:t>7/27/2021</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CCADACC-F0A8-4114-81D5-F60752E41444}" type="slidenum">
              <a:rPr lang="en-US" smtClean="0"/>
              <a:t>‹#›</a:t>
            </a:fld>
            <a:endParaRPr lang="en-US"/>
          </a:p>
        </p:txBody>
      </p:sp>
    </p:spTree>
    <p:extLst>
      <p:ext uri="{BB962C8B-B14F-4D97-AF65-F5344CB8AC3E}">
        <p14:creationId xmlns:p14="http://schemas.microsoft.com/office/powerpoint/2010/main" val="37651239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51176FA1-A6DC-469F-9442-433A301B07F7}" type="datetimeFigureOut">
              <a:rPr lang="en-US" smtClean="0"/>
              <a:t>7/27/2021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CCADACC-F0A8-4114-81D5-F60752E41444}" type="slidenum">
              <a:rPr lang="en-US" smtClean="0"/>
              <a:t>‹#›</a:t>
            </a:fld>
            <a:endParaRPr lang="en-US"/>
          </a:p>
        </p:txBody>
      </p:sp>
    </p:spTree>
    <p:extLst>
      <p:ext uri="{BB962C8B-B14F-4D97-AF65-F5344CB8AC3E}">
        <p14:creationId xmlns:p14="http://schemas.microsoft.com/office/powerpoint/2010/main" val="36501012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51176FA1-A6DC-469F-9442-433A301B07F7}" type="datetimeFigureOut">
              <a:rPr lang="en-US" smtClean="0"/>
              <a:t>7/27/2021</a:t>
            </a:fld>
            <a:endParaRPr lang="en-US"/>
          </a:p>
        </p:txBody>
      </p:sp>
      <p:sp>
        <p:nvSpPr>
          <p:cNvPr id="8" name="Footer Placeholder 7"/>
          <p:cNvSpPr>
            <a:spLocks noGrp="1"/>
          </p:cNvSpPr>
          <p:nvPr>
            <p:ph type="ftr" sz="quarter" idx="11"/>
          </p:nvPr>
        </p:nvSpPr>
        <p:spPr>
          <a:xfrm>
            <a:off x="561111" y="6391838"/>
            <a:ext cx="3644282" cy="304801"/>
          </a:xfrm>
        </p:spPr>
        <p:txBody>
          <a:bodyPr/>
          <a:lstStyle/>
          <a:p>
            <a:endParaRPr lang="en-US"/>
          </a:p>
        </p:txBody>
      </p:sp>
      <p:sp>
        <p:nvSpPr>
          <p:cNvPr id="9" name="Slide Number Placeholder 8"/>
          <p:cNvSpPr>
            <a:spLocks noGrp="1"/>
          </p:cNvSpPr>
          <p:nvPr>
            <p:ph type="sldNum" sz="quarter" idx="12"/>
          </p:nvPr>
        </p:nvSpPr>
        <p:spPr/>
        <p:txBody>
          <a:bodyPr/>
          <a:lstStyle/>
          <a:p>
            <a:fld id="{3CCADACC-F0A8-4114-81D5-F60752E41444}" type="slidenum">
              <a:rPr lang="en-US" smtClean="0"/>
              <a:t>‹#›</a:t>
            </a:fld>
            <a:endParaRPr lang="en-US"/>
          </a:p>
        </p:txBody>
      </p:sp>
    </p:spTree>
    <p:extLst>
      <p:ext uri="{BB962C8B-B14F-4D97-AF65-F5344CB8AC3E}">
        <p14:creationId xmlns:p14="http://schemas.microsoft.com/office/powerpoint/2010/main" val="12181685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1176FA1-A6DC-469F-9442-433A301B07F7}" type="datetimeFigureOut">
              <a:rPr lang="en-US" smtClean="0"/>
              <a:t>7/27/2021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CADACC-F0A8-4114-81D5-F60752E41444}" type="slidenum">
              <a:rPr lang="en-US" smtClean="0"/>
              <a:t>‹#›</a:t>
            </a:fld>
            <a:endParaRPr lang="en-US"/>
          </a:p>
        </p:txBody>
      </p:sp>
    </p:spTree>
    <p:extLst>
      <p:ext uri="{BB962C8B-B14F-4D97-AF65-F5344CB8AC3E}">
        <p14:creationId xmlns:p14="http://schemas.microsoft.com/office/powerpoint/2010/main" val="13036195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51176FA1-A6DC-469F-9442-433A301B07F7}" type="datetimeFigureOut">
              <a:rPr lang="en-US" smtClean="0"/>
              <a:t>7/27/2021</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CCADACC-F0A8-4114-81D5-F60752E41444}" type="slidenum">
              <a:rPr lang="en-US" smtClean="0"/>
              <a:t>‹#›</a:t>
            </a:fld>
            <a:endParaRPr lang="en-US"/>
          </a:p>
        </p:txBody>
      </p:sp>
    </p:spTree>
    <p:extLst>
      <p:ext uri="{BB962C8B-B14F-4D97-AF65-F5344CB8AC3E}">
        <p14:creationId xmlns:p14="http://schemas.microsoft.com/office/powerpoint/2010/main" val="2059084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1176FA1-A6DC-469F-9442-433A301B07F7}" type="datetimeFigureOut">
              <a:rPr lang="en-US" smtClean="0"/>
              <a:t>7/27/2021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CADACC-F0A8-4114-81D5-F60752E41444}" type="slidenum">
              <a:rPr lang="en-US" smtClean="0"/>
              <a:t>‹#›</a:t>
            </a:fld>
            <a:endParaRPr lang="en-US"/>
          </a:p>
        </p:txBody>
      </p:sp>
    </p:spTree>
    <p:extLst>
      <p:ext uri="{BB962C8B-B14F-4D97-AF65-F5344CB8AC3E}">
        <p14:creationId xmlns:p14="http://schemas.microsoft.com/office/powerpoint/2010/main" val="2961213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1176FA1-A6DC-469F-9442-433A301B07F7}" type="datetimeFigureOut">
              <a:rPr lang="en-US" smtClean="0"/>
              <a:t>7/27/2021</a:t>
            </a:fld>
            <a:endParaRPr lang="en-US"/>
          </a:p>
        </p:txBody>
      </p:sp>
      <p:sp>
        <p:nvSpPr>
          <p:cNvPr id="5" name="Footer Placeholder 4"/>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CCADACC-F0A8-4114-81D5-F60752E41444}" type="slidenum">
              <a:rPr lang="en-US" smtClean="0"/>
              <a:t>‹#›</a:t>
            </a:fld>
            <a:endParaRPr lang="en-US"/>
          </a:p>
        </p:txBody>
      </p:sp>
    </p:spTree>
    <p:extLst>
      <p:ext uri="{BB962C8B-B14F-4D97-AF65-F5344CB8AC3E}">
        <p14:creationId xmlns:p14="http://schemas.microsoft.com/office/powerpoint/2010/main" val="7193325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1176FA1-A6DC-469F-9442-433A301B07F7}" type="datetimeFigureOut">
              <a:rPr lang="en-US" smtClean="0"/>
              <a:t>7/27/2021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CADACC-F0A8-4114-81D5-F60752E41444}" type="slidenum">
              <a:rPr lang="en-US" smtClean="0"/>
              <a:t>‹#›</a:t>
            </a:fld>
            <a:endParaRPr lang="en-US"/>
          </a:p>
        </p:txBody>
      </p:sp>
    </p:spTree>
    <p:extLst>
      <p:ext uri="{BB962C8B-B14F-4D97-AF65-F5344CB8AC3E}">
        <p14:creationId xmlns:p14="http://schemas.microsoft.com/office/powerpoint/2010/main" val="1388079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1176FA1-A6DC-469F-9442-433A301B07F7}" type="datetimeFigureOut">
              <a:rPr lang="en-US" smtClean="0"/>
              <a:t>7/27/2021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CCADACC-F0A8-4114-81D5-F60752E41444}" type="slidenum">
              <a:rPr lang="en-US" smtClean="0"/>
              <a:t>‹#›</a:t>
            </a:fld>
            <a:endParaRPr lang="en-US"/>
          </a:p>
        </p:txBody>
      </p:sp>
    </p:spTree>
    <p:extLst>
      <p:ext uri="{BB962C8B-B14F-4D97-AF65-F5344CB8AC3E}">
        <p14:creationId xmlns:p14="http://schemas.microsoft.com/office/powerpoint/2010/main" val="1840931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1176FA1-A6DC-469F-9442-433A301B07F7}" type="datetimeFigureOut">
              <a:rPr lang="en-US" smtClean="0"/>
              <a:t>7/27/2021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CCADACC-F0A8-4114-81D5-F60752E41444}" type="slidenum">
              <a:rPr lang="en-US" smtClean="0"/>
              <a:t>‹#›</a:t>
            </a:fld>
            <a:endParaRPr lang="en-US"/>
          </a:p>
        </p:txBody>
      </p:sp>
    </p:spTree>
    <p:extLst>
      <p:ext uri="{BB962C8B-B14F-4D97-AF65-F5344CB8AC3E}">
        <p14:creationId xmlns:p14="http://schemas.microsoft.com/office/powerpoint/2010/main" val="1198230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176FA1-A6DC-469F-9442-433A301B07F7}" type="datetimeFigureOut">
              <a:rPr lang="en-US" smtClean="0"/>
              <a:t>7/27/2021</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3CCADACC-F0A8-4114-81D5-F60752E41444}" type="slidenum">
              <a:rPr lang="en-US" smtClean="0"/>
              <a:t>‹#›</a:t>
            </a:fld>
            <a:endParaRPr lang="en-US"/>
          </a:p>
        </p:txBody>
      </p:sp>
    </p:spTree>
    <p:extLst>
      <p:ext uri="{BB962C8B-B14F-4D97-AF65-F5344CB8AC3E}">
        <p14:creationId xmlns:p14="http://schemas.microsoft.com/office/powerpoint/2010/main" val="1265274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51176FA1-A6DC-469F-9442-433A301B07F7}" type="datetimeFigureOut">
              <a:rPr lang="en-US" smtClean="0"/>
              <a:t>7/27/2021</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3CCADACC-F0A8-4114-81D5-F60752E41444}" type="slidenum">
              <a:rPr lang="en-US" smtClean="0"/>
              <a:t>‹#›</a:t>
            </a:fld>
            <a:endParaRPr lang="en-US"/>
          </a:p>
        </p:txBody>
      </p:sp>
    </p:spTree>
    <p:extLst>
      <p:ext uri="{BB962C8B-B14F-4D97-AF65-F5344CB8AC3E}">
        <p14:creationId xmlns:p14="http://schemas.microsoft.com/office/powerpoint/2010/main" val="33372787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smtClean="0"/>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51176FA1-A6DC-469F-9442-433A301B07F7}" type="datetimeFigureOut">
              <a:rPr lang="en-US" smtClean="0"/>
              <a:t>7/27/2021</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3CCADACC-F0A8-4114-81D5-F60752E41444}" type="slidenum">
              <a:rPr lang="en-US" smtClean="0"/>
              <a:t>‹#›</a:t>
            </a:fld>
            <a:endParaRPr lang="en-US"/>
          </a:p>
        </p:txBody>
      </p:sp>
    </p:spTree>
    <p:extLst>
      <p:ext uri="{BB962C8B-B14F-4D97-AF65-F5344CB8AC3E}">
        <p14:creationId xmlns:p14="http://schemas.microsoft.com/office/powerpoint/2010/main" val="24676414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51176FA1-A6DC-469F-9442-433A301B07F7}" type="datetimeFigureOut">
              <a:rPr lang="en-US" smtClean="0"/>
              <a:t>7/27/2021</a:t>
            </a:fld>
            <a:endParaRPr lang="en-US"/>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3CCADACC-F0A8-4114-81D5-F60752E41444}" type="slidenum">
              <a:rPr lang="en-US" smtClean="0"/>
              <a:t>‹#›</a:t>
            </a:fld>
            <a:endParaRPr lang="en-US"/>
          </a:p>
        </p:txBody>
      </p:sp>
    </p:spTree>
    <p:extLst>
      <p:ext uri="{BB962C8B-B14F-4D97-AF65-F5344CB8AC3E}">
        <p14:creationId xmlns:p14="http://schemas.microsoft.com/office/powerpoint/2010/main" val="130897396"/>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ctr"/>
            <a:r>
              <a:rPr lang="en-US" b="1" dirty="0" smtClean="0">
                <a:latin typeface="18thCentury" pitchFamily="2" charset="0"/>
              </a:rPr>
              <a:t>Lettuce Grow</a:t>
            </a:r>
            <a:endParaRPr lang="en-US" b="1" dirty="0">
              <a:latin typeface="18thCentury" pitchFamily="2" charset="0"/>
            </a:endParaRPr>
          </a:p>
        </p:txBody>
      </p:sp>
      <p:sp>
        <p:nvSpPr>
          <p:cNvPr id="5" name="Content Placeholder 4"/>
          <p:cNvSpPr>
            <a:spLocks noGrp="1"/>
          </p:cNvSpPr>
          <p:nvPr>
            <p:ph idx="1"/>
          </p:nvPr>
        </p:nvSpPr>
        <p:spPr/>
        <p:txBody>
          <a:bodyPr>
            <a:normAutofit fontScale="70000" lnSpcReduction="20000"/>
          </a:bodyPr>
          <a:lstStyle/>
          <a:p>
            <a:pPr marL="0" indent="0" algn="ctr">
              <a:buNone/>
            </a:pPr>
            <a:r>
              <a:rPr lang="en-US" sz="6000" dirty="0" smtClean="0">
                <a:latin typeface="18thCentury" pitchFamily="2" charset="0"/>
              </a:rPr>
              <a:t>Name </a:t>
            </a:r>
          </a:p>
          <a:p>
            <a:pPr marL="0" indent="0" algn="ctr">
              <a:buNone/>
            </a:pPr>
            <a:r>
              <a:rPr lang="en-US" sz="6000" dirty="0" smtClean="0">
                <a:latin typeface="18thCentury" pitchFamily="2" charset="0"/>
              </a:rPr>
              <a:t>Institution </a:t>
            </a:r>
          </a:p>
          <a:p>
            <a:pPr marL="0" indent="0" algn="ctr">
              <a:buNone/>
            </a:pPr>
            <a:r>
              <a:rPr lang="en-US" sz="6000" dirty="0" smtClean="0">
                <a:latin typeface="18thCentury" pitchFamily="2" charset="0"/>
              </a:rPr>
              <a:t>Course </a:t>
            </a:r>
          </a:p>
          <a:p>
            <a:pPr marL="0" indent="0" algn="ctr">
              <a:buNone/>
            </a:pPr>
            <a:r>
              <a:rPr lang="en-US" sz="6000" dirty="0" smtClean="0">
                <a:latin typeface="18thCentury" pitchFamily="2" charset="0"/>
              </a:rPr>
              <a:t>Instructor </a:t>
            </a:r>
          </a:p>
          <a:p>
            <a:pPr marL="0" indent="0" algn="ctr">
              <a:buNone/>
            </a:pPr>
            <a:r>
              <a:rPr lang="en-US" sz="6000" dirty="0" smtClean="0">
                <a:latin typeface="18thCentury" pitchFamily="2" charset="0"/>
              </a:rPr>
              <a:t>Date </a:t>
            </a:r>
          </a:p>
          <a:p>
            <a:pPr marL="0" indent="0">
              <a:buNone/>
            </a:pPr>
            <a:endParaRPr lang="en-US" sz="6000" dirty="0" smtClean="0">
              <a:latin typeface="18thCentury" pitchFamily="2" charset="0"/>
            </a:endParaRPr>
          </a:p>
        </p:txBody>
      </p:sp>
    </p:spTree>
    <p:extLst>
      <p:ext uri="{BB962C8B-B14F-4D97-AF65-F5344CB8AC3E}">
        <p14:creationId xmlns:p14="http://schemas.microsoft.com/office/powerpoint/2010/main" val="818645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54954" y="973668"/>
            <a:ext cx="8761413" cy="1065444"/>
          </a:xfrm>
        </p:spPr>
        <p:txBody>
          <a:bodyPr>
            <a:normAutofit/>
          </a:bodyPr>
          <a:lstStyle/>
          <a:p>
            <a:pPr algn="ctr"/>
            <a:r>
              <a:rPr lang="en-US" sz="4800" dirty="0" smtClean="0">
                <a:latin typeface="18thCentury" pitchFamily="2" charset="0"/>
              </a:rPr>
              <a:t>Media  sources</a:t>
            </a:r>
            <a:endParaRPr lang="en-US" sz="4000" dirty="0">
              <a:latin typeface="18thCentury" pitchFamily="2" charset="0"/>
            </a:endParaRPr>
          </a:p>
        </p:txBody>
      </p:sp>
      <p:sp>
        <p:nvSpPr>
          <p:cNvPr id="5" name="Content Placeholder 4"/>
          <p:cNvSpPr>
            <a:spLocks noGrp="1"/>
          </p:cNvSpPr>
          <p:nvPr>
            <p:ph idx="1"/>
          </p:nvPr>
        </p:nvSpPr>
        <p:spPr/>
        <p:txBody>
          <a:bodyPr>
            <a:normAutofit fontScale="77500" lnSpcReduction="20000"/>
          </a:bodyPr>
          <a:lstStyle/>
          <a:p>
            <a:r>
              <a:rPr lang="en-US" sz="6000" dirty="0" smtClean="0">
                <a:latin typeface="18thCentury" pitchFamily="2" charset="0"/>
              </a:rPr>
              <a:t>Television advertisements </a:t>
            </a:r>
          </a:p>
          <a:p>
            <a:r>
              <a:rPr lang="en-US" sz="6000" dirty="0" smtClean="0">
                <a:latin typeface="18thCentury" pitchFamily="2" charset="0"/>
              </a:rPr>
              <a:t>Google advertisements</a:t>
            </a:r>
          </a:p>
          <a:p>
            <a:r>
              <a:rPr lang="en-US" sz="6000" dirty="0" smtClean="0">
                <a:latin typeface="18thCentury" pitchFamily="2" charset="0"/>
              </a:rPr>
              <a:t>Social media including Facebook videos</a:t>
            </a:r>
          </a:p>
          <a:p>
            <a:r>
              <a:rPr lang="en-US" sz="6000" dirty="0" smtClean="0">
                <a:latin typeface="18thCentury" pitchFamily="2" charset="0"/>
              </a:rPr>
              <a:t>YouTube videos </a:t>
            </a:r>
          </a:p>
        </p:txBody>
      </p:sp>
    </p:spTree>
    <p:extLst>
      <p:ext uri="{BB962C8B-B14F-4D97-AF65-F5344CB8AC3E}">
        <p14:creationId xmlns:p14="http://schemas.microsoft.com/office/powerpoint/2010/main" val="19859013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dirty="0" smtClean="0">
                <a:latin typeface="18thCentury" pitchFamily="2" charset="0"/>
              </a:rPr>
              <a:t>Product recommendations </a:t>
            </a:r>
            <a:endParaRPr lang="en-US" sz="4400" dirty="0">
              <a:latin typeface="18thCentury" pitchFamily="2" charset="0"/>
            </a:endParaRPr>
          </a:p>
        </p:txBody>
      </p:sp>
      <p:sp>
        <p:nvSpPr>
          <p:cNvPr id="3" name="Content Placeholder 2"/>
          <p:cNvSpPr>
            <a:spLocks noGrp="1"/>
          </p:cNvSpPr>
          <p:nvPr>
            <p:ph idx="1"/>
          </p:nvPr>
        </p:nvSpPr>
        <p:spPr/>
        <p:txBody>
          <a:bodyPr>
            <a:noAutofit/>
          </a:bodyPr>
          <a:lstStyle/>
          <a:p>
            <a:r>
              <a:rPr lang="en-US" sz="3600" dirty="0" smtClean="0">
                <a:latin typeface="18thCentury" pitchFamily="2" charset="0"/>
              </a:rPr>
              <a:t>It is an easy way of producing fresh and clean products </a:t>
            </a:r>
          </a:p>
          <a:p>
            <a:r>
              <a:rPr lang="en-US" sz="3600" dirty="0" smtClean="0">
                <a:latin typeface="18thCentury" pitchFamily="2" charset="0"/>
              </a:rPr>
              <a:t>It is a way of avoiding processed foods which are full of chemicals</a:t>
            </a:r>
          </a:p>
          <a:p>
            <a:r>
              <a:rPr lang="en-US" sz="3600" dirty="0" smtClean="0">
                <a:latin typeface="18thCentury" pitchFamily="2" charset="0"/>
              </a:rPr>
              <a:t>It increases environment sustainability for the future </a:t>
            </a:r>
          </a:p>
          <a:p>
            <a:r>
              <a:rPr lang="en-US" sz="3600" dirty="0" smtClean="0">
                <a:latin typeface="18thCentury" pitchFamily="2" charset="0"/>
              </a:rPr>
              <a:t>It increases protection of the environment </a:t>
            </a:r>
          </a:p>
        </p:txBody>
      </p:sp>
    </p:spTree>
    <p:extLst>
      <p:ext uri="{BB962C8B-B14F-4D97-AF65-F5344CB8AC3E}">
        <p14:creationId xmlns:p14="http://schemas.microsoft.com/office/powerpoint/2010/main" val="383567181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49</TotalTime>
  <Words>415</Words>
  <Application>Microsoft Office PowerPoint</Application>
  <PresentationFormat>Widescreen</PresentationFormat>
  <Paragraphs>21</Paragraphs>
  <Slides>3</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vt:i4>
      </vt:variant>
    </vt:vector>
  </HeadingPairs>
  <TitlesOfParts>
    <vt:vector size="9" baseType="lpstr">
      <vt:lpstr>18thCentury</vt:lpstr>
      <vt:lpstr>Arial</vt:lpstr>
      <vt:lpstr>Calibri</vt:lpstr>
      <vt:lpstr>Century Gothic</vt:lpstr>
      <vt:lpstr>Wingdings 3</vt:lpstr>
      <vt:lpstr>Ion Boardroom</vt:lpstr>
      <vt:lpstr>Lettuce Grow</vt:lpstr>
      <vt:lpstr>Media  sources</vt:lpstr>
      <vt:lpstr>Product recommendations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ASUS</cp:lastModifiedBy>
  <cp:revision>14</cp:revision>
  <dcterms:created xsi:type="dcterms:W3CDTF">2021-07-26T23:28:32Z</dcterms:created>
  <dcterms:modified xsi:type="dcterms:W3CDTF">2021-07-27T00:17:44Z</dcterms:modified>
</cp:coreProperties>
</file>